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D561D-6C82-4495-BD6B-DAB2F5C99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C85F1A-64B0-4EEC-B0AB-C99DBD596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4DA9E3-C661-452D-A304-C6ECB493D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ED0DAB-7DC0-4C79-A82B-A6C4FF2A8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2B7CDF-924C-4DD2-B38A-82743DC4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66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B38DB-57A1-469B-A9C6-4D40AEE9F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2CE857-3E21-4B61-87F3-FF11DF632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818121-8133-4FF9-8FC3-401FF72F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C4AB82-FAE3-455D-96B8-C026BFA89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00D424-C4DC-4545-AF8A-FF3B1A151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37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E792F-3285-47BC-B589-6D1CD804A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58D27F-36DA-4191-8746-6888355B5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8FD3C1-6742-4E07-ACC9-8D64F688A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CC979C-5A9E-4AF5-A0FF-59A81BD4D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021B8E-E570-414A-B879-159794CC6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87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1A1835-8057-4742-98A9-DB7B0C21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179503-303B-4A1E-A43D-6FFDD6DE4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3CB158-4218-4ABD-B5B5-3CDD8FCF0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98FFC1-5E31-44EB-9A78-7ECBB3C96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64D136-25EB-4EA5-9C18-0DA6505BC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CBF4C2-9B57-4B61-A46D-37ADB7EA7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951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EA56E-2819-4501-9FAB-05D35A88E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534808-8902-4551-B767-335E886BA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56D7EF-8BD9-45D8-8238-249E4A9FF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7B5D21-3042-4CE9-A4C6-0D254E688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362F4B8-2BE0-4E19-9801-2F02110E73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F684CC-B29B-4119-B18C-EF7B43C91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74883FC-D099-4C7F-A411-D41DC8CC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E67A28D-EA23-40E8-BB6D-694010F7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46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F09113-A055-451C-94C6-05F93FB9C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EB33EDF-6CEF-4956-9B62-867F985B0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96AC7EF-DCF4-4217-A144-EDB07059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8BE412-FF5D-4BF9-AC8C-1FF30367D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5BD65A6-5AFD-401B-9364-6DAEC6325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EE709C-7E45-4EE2-B536-EF0C948C3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567928-7DB3-4CCB-A658-14C59B4B9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65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CC66B-7E6C-4B6A-83C9-8135FC1F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C1CDEB-3E3B-481B-B6F5-30DB2D6C1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160F20-5BE3-4F25-99BF-9F88D3518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E519AA-5FD6-4C61-986D-04D08D04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2E335B-74FE-461C-827B-8AD4159C9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85D63E-852C-476F-8AB1-3FA056FD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06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610899-E64D-41BE-B42F-27C2BD34F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13D237-E105-4508-A1A5-87689003A2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606176-E00C-4CE4-B1E8-CAADEAB6D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986541-D1EE-431B-B18A-0ED4A8BDE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D39B3F-FFA7-4B03-BE42-22B3D8FF0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1AFB3B-E9F1-4944-8A26-B40D5F7E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19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BC709-4639-47DF-9F03-495C0678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7D2248-94DE-48B3-93AA-BE562B89E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B2A1D4-312F-466A-952D-E74EF637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E92012-ECD0-48D6-B8B3-C6EBEBFFB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434F20-8B85-468E-9EBF-0729C4BE2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29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3E83790-29D3-4803-9100-5B81795EAC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9AB032-3C1C-40F9-8D5A-967157158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627253-2551-493A-96B5-C50389EBC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AC024C-4D22-443F-9043-D142E2CBE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C99BA3-A9A3-444E-A7F7-05D8EC785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697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737DF-BDA4-456A-82C9-2A4C9E121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E12706-4765-47A1-9E8E-D0102E84F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642687-5169-4AAD-812B-37449C97D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D7C07-74AA-4FA5-BA97-FD78D08A4C86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9C93F4-E574-4768-BAC0-D5D6B164A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4ABF03-4305-40DC-B0BB-03B1FFE24B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1B24A-A19E-496D-BD05-B958AAC3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95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F43D1-692D-4C89-A584-4510E48DF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1377" y="204638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Дәріс.</a:t>
            </a:r>
            <a:br>
              <a:rPr lang="kk-KZ" b="1" dirty="0"/>
            </a:br>
            <a:r>
              <a:rPr lang="kk-KZ" b="1" dirty="0"/>
              <a:t>JavaScript кітапханалары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82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C2AE8-2D02-462C-8174-A0FDF27C7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JavaScript </a:t>
            </a:r>
            <a:r>
              <a:rPr lang="ru-RU" b="1" dirty="0" err="1"/>
              <a:t>кітапханалары</a:t>
            </a:r>
            <a:r>
              <a:rPr lang="ru-RU" b="1" dirty="0"/>
              <a:t> </a:t>
            </a:r>
            <a:r>
              <a:rPr lang="ru-RU" b="1" dirty="0" err="1"/>
              <a:t>түсінігі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F0FFC2-8C7C-477A-AA87-01075A686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400" b="1" dirty="0"/>
              <a:t>JavaScript </a:t>
            </a:r>
            <a:r>
              <a:rPr lang="ru-RU" sz="4400" b="1" dirty="0" err="1"/>
              <a:t>кітапханалары</a:t>
            </a:r>
            <a:r>
              <a:rPr lang="ru-RU" sz="4400" b="1" dirty="0"/>
              <a:t> (</a:t>
            </a:r>
            <a:r>
              <a:rPr lang="en-US" sz="4400" b="1" dirty="0"/>
              <a:t>JavaScript libraries)</a:t>
            </a:r>
            <a:r>
              <a:rPr lang="en-US" sz="4400" dirty="0"/>
              <a:t> — </a:t>
            </a:r>
            <a:r>
              <a:rPr lang="ru-RU" sz="4400" dirty="0" err="1"/>
              <a:t>бұл</a:t>
            </a:r>
            <a:r>
              <a:rPr lang="ru-RU" sz="4400" dirty="0"/>
              <a:t> </a:t>
            </a:r>
            <a:r>
              <a:rPr lang="ru-RU" sz="4400" b="1" dirty="0" err="1"/>
              <a:t>дайын</a:t>
            </a:r>
            <a:r>
              <a:rPr lang="ru-RU" sz="4400" b="1" dirty="0"/>
              <a:t> </a:t>
            </a:r>
            <a:r>
              <a:rPr lang="ru-RU" sz="4400" b="1" dirty="0" err="1"/>
              <a:t>жазылған</a:t>
            </a:r>
            <a:r>
              <a:rPr lang="ru-RU" sz="4400" b="1" dirty="0"/>
              <a:t> </a:t>
            </a:r>
            <a:r>
              <a:rPr lang="ru-RU" sz="4400" b="1" dirty="0" err="1"/>
              <a:t>кодтар</a:t>
            </a:r>
            <a:r>
              <a:rPr lang="ru-RU" sz="4400" b="1" dirty="0"/>
              <a:t> </a:t>
            </a:r>
            <a:r>
              <a:rPr lang="ru-RU" sz="4400" b="1" dirty="0" err="1"/>
              <a:t>жиынтығы</a:t>
            </a:r>
            <a:r>
              <a:rPr lang="ru-RU" sz="4400" dirty="0"/>
              <a:t>, </a:t>
            </a:r>
            <a:r>
              <a:rPr lang="ru-RU" sz="4400" dirty="0" err="1"/>
              <a:t>яғни</a:t>
            </a:r>
            <a:r>
              <a:rPr lang="ru-RU" sz="4400" dirty="0"/>
              <a:t> </a:t>
            </a:r>
            <a:r>
              <a:rPr lang="ru-RU" sz="4400" dirty="0" err="1"/>
              <a:t>белгілі</a:t>
            </a:r>
            <a:r>
              <a:rPr lang="ru-RU" sz="4400" dirty="0"/>
              <a:t> </a:t>
            </a:r>
            <a:r>
              <a:rPr lang="ru-RU" sz="4400" dirty="0" err="1"/>
              <a:t>бір</a:t>
            </a:r>
            <a:r>
              <a:rPr lang="ru-RU" sz="4400" dirty="0"/>
              <a:t> </a:t>
            </a:r>
            <a:r>
              <a:rPr lang="ru-RU" sz="4400" dirty="0" err="1"/>
              <a:t>тапсырмаларды</a:t>
            </a:r>
            <a:r>
              <a:rPr lang="ru-RU" sz="4400" dirty="0"/>
              <a:t> тез </a:t>
            </a:r>
            <a:r>
              <a:rPr lang="ru-RU" sz="4400" dirty="0" err="1"/>
              <a:t>және</a:t>
            </a:r>
            <a:r>
              <a:rPr lang="ru-RU" sz="4400" dirty="0"/>
              <a:t> </a:t>
            </a:r>
            <a:r>
              <a:rPr lang="ru-RU" sz="4400" dirty="0" err="1"/>
              <a:t>оңай</a:t>
            </a:r>
            <a:r>
              <a:rPr lang="ru-RU" sz="4400" dirty="0"/>
              <a:t> </a:t>
            </a:r>
            <a:r>
              <a:rPr lang="ru-RU" sz="4400" dirty="0" err="1"/>
              <a:t>орындауға</a:t>
            </a:r>
            <a:r>
              <a:rPr lang="ru-RU" sz="4400" dirty="0"/>
              <a:t> </a:t>
            </a:r>
            <a:r>
              <a:rPr lang="ru-RU" sz="4400" dirty="0" err="1"/>
              <a:t>көмектесетін</a:t>
            </a:r>
            <a:r>
              <a:rPr lang="ru-RU" sz="4400" dirty="0"/>
              <a:t> </a:t>
            </a:r>
            <a:r>
              <a:rPr lang="ru-RU" sz="4400" b="1" dirty="0" err="1"/>
              <a:t>құралдар</a:t>
            </a:r>
            <a:r>
              <a:rPr lang="ru-RU" sz="4400" b="1" dirty="0"/>
              <a:t> </a:t>
            </a:r>
            <a:r>
              <a:rPr lang="ru-RU" sz="4400" b="1" dirty="0" err="1"/>
              <a:t>жинағы</a:t>
            </a:r>
            <a:r>
              <a:rPr lang="ru-RU" sz="4400" dirty="0"/>
              <a:t>.</a:t>
            </a:r>
          </a:p>
          <a:p>
            <a:pPr marL="0" indent="0">
              <a:buNone/>
            </a:pPr>
            <a:endParaRPr lang="ru-RU" sz="1600" i="1" dirty="0"/>
          </a:p>
          <a:p>
            <a:pPr marL="0" indent="0">
              <a:buNone/>
            </a:pPr>
            <a:r>
              <a:rPr lang="ru-RU" sz="1600" i="1" dirty="0" err="1"/>
              <a:t>Қысқаша</a:t>
            </a:r>
            <a:r>
              <a:rPr lang="ru-RU" sz="1600" i="1" dirty="0"/>
              <a:t> </a:t>
            </a:r>
            <a:r>
              <a:rPr lang="ru-RU" sz="1600" i="1" dirty="0" err="1"/>
              <a:t>айтқанда</a:t>
            </a:r>
            <a:r>
              <a:rPr lang="ru-RU" sz="1600" i="1" dirty="0"/>
              <a:t>:</a:t>
            </a:r>
            <a:r>
              <a:rPr lang="en-US" sz="1600" i="1" dirty="0"/>
              <a:t>JavaScript </a:t>
            </a:r>
            <a:r>
              <a:rPr lang="ru-RU" sz="1600" i="1" dirty="0" err="1"/>
              <a:t>кітапханасы</a:t>
            </a:r>
            <a:r>
              <a:rPr lang="ru-RU" sz="1600" i="1" dirty="0"/>
              <a:t> — </a:t>
            </a:r>
            <a:r>
              <a:rPr lang="ru-RU" sz="1600" i="1" dirty="0" err="1"/>
              <a:t>бұл</a:t>
            </a:r>
            <a:r>
              <a:rPr lang="ru-RU" sz="1600" i="1" dirty="0"/>
              <a:t> </a:t>
            </a:r>
            <a:r>
              <a:rPr lang="ru-RU" sz="1600" i="1" dirty="0" err="1"/>
              <a:t>бағдарламалауды</a:t>
            </a:r>
            <a:r>
              <a:rPr lang="ru-RU" sz="1600" i="1" dirty="0"/>
              <a:t> </a:t>
            </a:r>
            <a:r>
              <a:rPr lang="ru-RU" sz="1600" i="1" dirty="0" err="1"/>
              <a:t>жеңілдететін</a:t>
            </a:r>
            <a:r>
              <a:rPr lang="ru-RU" sz="1600" i="1" dirty="0"/>
              <a:t> </a:t>
            </a:r>
            <a:r>
              <a:rPr lang="ru-RU" sz="1600" i="1" dirty="0" err="1"/>
              <a:t>дайын</a:t>
            </a:r>
            <a:r>
              <a:rPr lang="ru-RU" sz="1600" i="1" dirty="0"/>
              <a:t> </a:t>
            </a:r>
            <a:r>
              <a:rPr lang="ru-RU" sz="1600" i="1" dirty="0" err="1"/>
              <a:t>құралдар</a:t>
            </a:r>
            <a:r>
              <a:rPr lang="ru-RU" sz="1600" i="1" dirty="0"/>
              <a:t> </a:t>
            </a:r>
            <a:r>
              <a:rPr lang="ru-RU" sz="1600" i="1" dirty="0" err="1"/>
              <a:t>жиынтығы</a:t>
            </a:r>
            <a:r>
              <a:rPr lang="ru-RU" sz="1600" i="1" dirty="0"/>
              <a:t>.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4400" dirty="0" err="1"/>
              <a:t>Кітапханалар</a:t>
            </a:r>
            <a:r>
              <a:rPr lang="ru-RU" sz="4400" dirty="0"/>
              <a:t> </a:t>
            </a:r>
            <a:r>
              <a:rPr lang="ru-RU" sz="4400" dirty="0" err="1"/>
              <a:t>бағдарламалаушыларға</a:t>
            </a:r>
            <a:r>
              <a:rPr lang="ru-RU" sz="4400" dirty="0"/>
              <a:t>:</a:t>
            </a:r>
          </a:p>
          <a:p>
            <a:r>
              <a:rPr lang="ru-RU" sz="4400" dirty="0" err="1"/>
              <a:t>уақытты</a:t>
            </a:r>
            <a:r>
              <a:rPr lang="ru-RU" sz="4400" dirty="0"/>
              <a:t> </a:t>
            </a:r>
            <a:r>
              <a:rPr lang="ru-RU" sz="4400" dirty="0" err="1"/>
              <a:t>үнемдеуге</a:t>
            </a:r>
            <a:r>
              <a:rPr lang="ru-RU" sz="4400" dirty="0"/>
              <a:t>,</a:t>
            </a:r>
          </a:p>
          <a:p>
            <a:r>
              <a:rPr lang="ru-RU" sz="4400" dirty="0" err="1"/>
              <a:t>күрделі</a:t>
            </a:r>
            <a:r>
              <a:rPr lang="ru-RU" sz="4400" dirty="0"/>
              <a:t> </a:t>
            </a:r>
            <a:r>
              <a:rPr lang="ru-RU" sz="4400" dirty="0" err="1"/>
              <a:t>есептерді</a:t>
            </a:r>
            <a:r>
              <a:rPr lang="ru-RU" sz="4400" dirty="0"/>
              <a:t> </a:t>
            </a:r>
            <a:r>
              <a:rPr lang="ru-RU" sz="4400" dirty="0" err="1"/>
              <a:t>оңай</a:t>
            </a:r>
            <a:r>
              <a:rPr lang="ru-RU" sz="4400" dirty="0"/>
              <a:t> </a:t>
            </a:r>
            <a:r>
              <a:rPr lang="ru-RU" sz="4400" dirty="0" err="1"/>
              <a:t>шешуге</a:t>
            </a:r>
            <a:r>
              <a:rPr lang="ru-RU" sz="4400" dirty="0"/>
              <a:t>,</a:t>
            </a:r>
          </a:p>
          <a:p>
            <a:r>
              <a:rPr lang="ru-RU" sz="4400" dirty="0"/>
              <a:t>веб-</a:t>
            </a:r>
            <a:r>
              <a:rPr lang="ru-RU" sz="4400" dirty="0" err="1"/>
              <a:t>қосымшаларды</a:t>
            </a:r>
            <a:r>
              <a:rPr lang="ru-RU" sz="4400" dirty="0"/>
              <a:t> тез </a:t>
            </a:r>
            <a:r>
              <a:rPr lang="ru-RU" sz="4400" dirty="0" err="1"/>
              <a:t>дамытуға</a:t>
            </a:r>
            <a:r>
              <a:rPr lang="ru-RU" sz="4400" dirty="0"/>
              <a:t> </a:t>
            </a:r>
            <a:r>
              <a:rPr lang="ru-RU" sz="4400" dirty="0" err="1"/>
              <a:t>мүмкіндік</a:t>
            </a:r>
            <a:r>
              <a:rPr lang="ru-RU" sz="4400" dirty="0"/>
              <a:t> </a:t>
            </a:r>
            <a:r>
              <a:rPr lang="ru-RU" sz="4400" dirty="0" err="1"/>
              <a:t>береді</a:t>
            </a:r>
            <a:r>
              <a:rPr lang="ru-RU" sz="4400" dirty="0"/>
              <a:t>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38298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D55B841-8F2C-48F1-A76C-4B2C15921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003778"/>
              </p:ext>
            </p:extLst>
          </p:nvPr>
        </p:nvGraphicFramePr>
        <p:xfrm>
          <a:off x="1078029" y="1400792"/>
          <a:ext cx="9638872" cy="4855570"/>
        </p:xfrm>
        <a:graphic>
          <a:graphicData uri="http://schemas.openxmlformats.org/drawingml/2006/table">
            <a:tbl>
              <a:tblPr/>
              <a:tblGrid>
                <a:gridCol w="2409718">
                  <a:extLst>
                    <a:ext uri="{9D8B030D-6E8A-4147-A177-3AD203B41FA5}">
                      <a16:colId xmlns:a16="http://schemas.microsoft.com/office/drawing/2014/main" val="997203885"/>
                    </a:ext>
                  </a:extLst>
                </a:gridCol>
                <a:gridCol w="2409718">
                  <a:extLst>
                    <a:ext uri="{9D8B030D-6E8A-4147-A177-3AD203B41FA5}">
                      <a16:colId xmlns:a16="http://schemas.microsoft.com/office/drawing/2014/main" val="3118711366"/>
                    </a:ext>
                  </a:extLst>
                </a:gridCol>
                <a:gridCol w="2409718">
                  <a:extLst>
                    <a:ext uri="{9D8B030D-6E8A-4147-A177-3AD203B41FA5}">
                      <a16:colId xmlns:a16="http://schemas.microsoft.com/office/drawing/2014/main" val="12301420"/>
                    </a:ext>
                  </a:extLst>
                </a:gridCol>
                <a:gridCol w="2409718">
                  <a:extLst>
                    <a:ext uri="{9D8B030D-6E8A-4147-A177-3AD203B41FA5}">
                      <a16:colId xmlns:a16="http://schemas.microsoft.com/office/drawing/2014/main" val="573280950"/>
                    </a:ext>
                  </a:extLst>
                </a:gridCol>
              </a:tblGrid>
              <a:tr h="135979"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 атауы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үшін қолданылады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Қысқаша мысал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540473"/>
                  </a:ext>
                </a:extLst>
              </a:tr>
              <a:tr h="441933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React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Веб-қосымшалардың интерфейсін (</a:t>
                      </a:r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UI) </a:t>
                      </a:r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жасауға арналған. Компоненттік тәсіл қолданады.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 сайттың әр бөлігі (бас мәзір, форма, карточка) жеке компонент болады.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875134"/>
                  </a:ext>
                </a:extLst>
              </a:tr>
              <a:tr h="441933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Vue.js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Интерфейс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жасауға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жеңіл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әрі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тез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Жаңадан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үйренушілерге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ыңғайлы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аз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кодпен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нәтижеге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жетуге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болады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353960"/>
                  </a:ext>
                </a:extLst>
              </a:tr>
              <a:tr h="441933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jQuery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HTML </a:t>
                      </a:r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элементтерімен жұмыс істеуді жеңілдетеді (анимация, батырма, мәзір, </a:t>
                      </a:r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AJAX).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$("#menu").hide(); → </a:t>
                      </a:r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мәзірді жасырады.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3090965"/>
                  </a:ext>
                </a:extLst>
              </a:tr>
              <a:tr h="339948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Axios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Серверге сұраныс жіберу және жауап алу (</a:t>
                      </a:r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API </a:t>
                      </a:r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арқылы).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axios.get("url") </a:t>
                      </a:r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арқылы дерек алу.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528665"/>
                  </a:ext>
                </a:extLst>
              </a:tr>
              <a:tr h="441933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D3.js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Графикалар, диаграммалар, деректерді визуалдау үшін.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Деректерді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әдемі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диаграмма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түрінде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көрсетуге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болады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666780"/>
                  </a:ext>
                </a:extLst>
              </a:tr>
              <a:tr h="441933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Chart.js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Қарапайым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графикалар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диаграммалар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салуға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түрдегі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диаграммалар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сызықтық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дөңгелек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бағаналық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581397"/>
                  </a:ext>
                </a:extLst>
              </a:tr>
              <a:tr h="441933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Three.js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3D-графика және анимация жасау (мысалы, ойындар, модельдер).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Вебте үшөлшемді нысандар бейнелеуге мүмкіндік береді.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956528"/>
                  </a:ext>
                </a:extLst>
              </a:tr>
              <a:tr h="339948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GSAP (GreenSock)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Анимациялар жасауға арналған қуатты кітапхана.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Элементті айналдыру, жылжыту, түсін өзгерту және т.б.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2451210"/>
                  </a:ext>
                </a:extLst>
              </a:tr>
              <a:tr h="441933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Lodash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Массивтер мен объектілермен жұмыс істеуді жеңілдететін функциялар жиынтығы.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_.cloneDeep(obj) → </a:t>
                      </a:r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объектіні көшіру.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858063"/>
                  </a:ext>
                </a:extLst>
              </a:tr>
              <a:tr h="441933">
                <a:tc>
                  <a:txBody>
                    <a:bodyPr/>
                    <a:lstStyle/>
                    <a:p>
                      <a:r>
                        <a:rPr lang="ru-RU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TensorFlow.js</a:t>
                      </a:r>
                      <a:endParaRPr lang="en-US" sz="110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Жасанды интеллект (</a:t>
                      </a:r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Machine Learning) </a:t>
                      </a:r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модельдерін </a:t>
                      </a:r>
                      <a:r>
                        <a:rPr lang="en-US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JavaScript-</a:t>
                      </a:r>
                      <a:r>
                        <a:rPr lang="ru-RU" sz="11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 жасауға арналған.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Веб-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қосымшада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бейне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дауыс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мәтінді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тануға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болады</a:t>
                      </a:r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3995" marR="33995" marT="16997" marB="169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38749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5D059FF6-F706-474C-AC47-018687F28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029" y="0"/>
            <a:ext cx="9638871" cy="1588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sz="4400" b="1" dirty="0" err="1">
                <a:latin typeface="+mj-lt"/>
                <a:ea typeface="+mj-ea"/>
                <a:cs typeface="+mj-cs"/>
              </a:rPr>
              <a:t>JavaScript</a:t>
            </a:r>
            <a:r>
              <a:rPr lang="ru-RU" altLang="ru-RU" sz="4400" b="1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4400" b="1" dirty="0" err="1">
                <a:latin typeface="+mj-lt"/>
                <a:ea typeface="+mj-ea"/>
                <a:cs typeface="+mj-cs"/>
              </a:rPr>
              <a:t>кітапханалары</a:t>
            </a:r>
            <a:r>
              <a:rPr lang="ru-RU" altLang="ru-RU" sz="4400" b="1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4400" b="1" dirty="0" err="1">
                <a:latin typeface="+mj-lt"/>
                <a:ea typeface="+mj-ea"/>
                <a:cs typeface="+mj-cs"/>
              </a:rPr>
              <a:t>және</a:t>
            </a:r>
            <a:r>
              <a:rPr lang="ru-RU" altLang="ru-RU" sz="4400" b="1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4400" b="1" dirty="0" err="1">
                <a:latin typeface="+mj-lt"/>
                <a:ea typeface="+mj-ea"/>
                <a:cs typeface="+mj-cs"/>
              </a:rPr>
              <a:t>олардың</a:t>
            </a:r>
            <a:r>
              <a:rPr lang="ru-RU" altLang="ru-RU" sz="4400" b="1" dirty="0">
                <a:latin typeface="+mj-lt"/>
                <a:ea typeface="+mj-ea"/>
                <a:cs typeface="+mj-cs"/>
              </a:rPr>
              <a:t> </a:t>
            </a:r>
            <a:r>
              <a:rPr lang="ru-RU" altLang="ru-RU" sz="4400" b="1" dirty="0" err="1">
                <a:latin typeface="+mj-lt"/>
                <a:ea typeface="+mj-ea"/>
                <a:cs typeface="+mj-cs"/>
              </a:rPr>
              <a:t>қолданылуы</a:t>
            </a:r>
            <a:endParaRPr lang="ru-RU" altLang="ru-RU" sz="4400" b="1" dirty="0"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26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94E89-64AF-4AA2-86F8-1979C0102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b="1" dirty="0" err="1"/>
              <a:t>Кітапхананы</a:t>
            </a:r>
            <a:r>
              <a:rPr lang="ru-RU" b="1" dirty="0"/>
              <a:t> </a:t>
            </a:r>
            <a:r>
              <a:rPr lang="ru-RU" b="1" dirty="0" err="1"/>
              <a:t>қалай</a:t>
            </a:r>
            <a:r>
              <a:rPr lang="ru-RU" b="1" dirty="0"/>
              <a:t> </a:t>
            </a:r>
            <a:r>
              <a:rPr lang="ru-RU" b="1" dirty="0" err="1"/>
              <a:t>қосамыз</a:t>
            </a:r>
            <a:r>
              <a:rPr lang="ru-RU" b="1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C869A-F9C7-47B1-BBE9-7BE89F33A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570" y="1430990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/>
              <a:t>Кітапхананы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жолмен</a:t>
            </a:r>
            <a:r>
              <a:rPr lang="ru-RU" dirty="0"/>
              <a:t> </a:t>
            </a:r>
            <a:r>
              <a:rPr lang="ru-RU" dirty="0" err="1"/>
              <a:t>қосуға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b="1" dirty="0"/>
              <a:t>✅ 1. </a:t>
            </a:r>
            <a:r>
              <a:rPr lang="en-US" b="1" dirty="0"/>
              <a:t>HTML </a:t>
            </a:r>
            <a:r>
              <a:rPr lang="ru-RU" b="1" dirty="0" err="1"/>
              <a:t>арқылы</a:t>
            </a:r>
            <a:r>
              <a:rPr lang="ru-RU" b="1" dirty="0"/>
              <a:t> (</a:t>
            </a:r>
            <a:r>
              <a:rPr lang="en-US" b="1" dirty="0"/>
              <a:t>CDN)</a:t>
            </a:r>
          </a:p>
          <a:p>
            <a:pPr marL="0" indent="0">
              <a:buNone/>
            </a:pPr>
            <a:r>
              <a:rPr lang="en-US" dirty="0"/>
              <a:t>&lt;script </a:t>
            </a:r>
            <a:r>
              <a:rPr lang="en-US" dirty="0" err="1"/>
              <a:t>src</a:t>
            </a:r>
            <a:r>
              <a:rPr lang="en-US" dirty="0"/>
              <a:t>="https://cdn.jsdelivr.net/</a:t>
            </a:r>
            <a:r>
              <a:rPr lang="en-US" dirty="0" err="1"/>
              <a:t>npm</a:t>
            </a:r>
            <a:r>
              <a:rPr lang="en-US" dirty="0"/>
              <a:t>/</a:t>
            </a:r>
            <a:r>
              <a:rPr lang="en-US" dirty="0" err="1"/>
              <a:t>axios</a:t>
            </a:r>
            <a:r>
              <a:rPr lang="en-US" dirty="0"/>
              <a:t>/</a:t>
            </a:r>
            <a:r>
              <a:rPr lang="en-US" dirty="0" err="1"/>
              <a:t>dist</a:t>
            </a:r>
            <a:r>
              <a:rPr lang="en-US" dirty="0"/>
              <a:t>/axios.min.js"&gt;&lt;/script&gt;</a:t>
            </a:r>
          </a:p>
          <a:p>
            <a:pPr marL="0" indent="0">
              <a:buNone/>
            </a:pPr>
            <a:r>
              <a:rPr lang="en-US" dirty="0"/>
              <a:t>&lt;script&gt;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axios.get</a:t>
            </a:r>
            <a:r>
              <a:rPr lang="en-US" dirty="0"/>
              <a:t>('https://api.example.com/data')</a:t>
            </a:r>
          </a:p>
          <a:p>
            <a:pPr marL="0" indent="0">
              <a:buNone/>
            </a:pPr>
            <a:r>
              <a:rPr lang="en-US" dirty="0"/>
              <a:t>    .then(response =&gt; console.log(</a:t>
            </a:r>
            <a:r>
              <a:rPr lang="en-US" dirty="0" err="1"/>
              <a:t>response.data</a:t>
            </a:r>
            <a:r>
              <a:rPr lang="en-US" dirty="0"/>
              <a:t>));</a:t>
            </a:r>
          </a:p>
          <a:p>
            <a:pPr marL="0" indent="0">
              <a:buNone/>
            </a:pPr>
            <a:r>
              <a:rPr lang="en-US" dirty="0"/>
              <a:t>&lt;/script&gt;</a:t>
            </a:r>
            <a:endParaRPr lang="kk-KZ" dirty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r>
              <a:rPr lang="ru-RU" dirty="0"/>
              <a:t>✅ 2. </a:t>
            </a:r>
            <a:r>
              <a:rPr lang="en-US" dirty="0"/>
              <a:t>Node.js </a:t>
            </a:r>
            <a:r>
              <a:rPr lang="ru-RU" dirty="0" err="1"/>
              <a:t>арқылы</a:t>
            </a:r>
            <a:r>
              <a:rPr lang="ru-RU" dirty="0"/>
              <a:t> (</a:t>
            </a:r>
            <a:r>
              <a:rPr lang="en-US" dirty="0" err="1"/>
              <a:t>npm</a:t>
            </a:r>
            <a:r>
              <a:rPr lang="en-US" dirty="0"/>
              <a:t>)</a:t>
            </a:r>
            <a:endParaRPr lang="kk-KZ" dirty="0"/>
          </a:p>
          <a:p>
            <a:pPr marL="0" indent="0">
              <a:buNone/>
            </a:pPr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dirty="0" err="1"/>
              <a:t>axios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import </a:t>
            </a:r>
            <a:r>
              <a:rPr lang="en-US" dirty="0" err="1"/>
              <a:t>axios</a:t>
            </a:r>
            <a:r>
              <a:rPr lang="en-US" dirty="0"/>
              <a:t> from "</a:t>
            </a:r>
            <a:r>
              <a:rPr lang="en-US" dirty="0" err="1"/>
              <a:t>axios</a:t>
            </a:r>
            <a:r>
              <a:rPr lang="en-US" dirty="0"/>
              <a:t>"</a:t>
            </a:r>
            <a:endParaRPr lang="ru-RU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75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AF39B-C4EB-45C9-B612-39AF4C175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JavaScript </a:t>
            </a:r>
            <a:r>
              <a:rPr lang="ru-RU" b="1" dirty="0" err="1"/>
              <a:t>кітапханалары</a:t>
            </a:r>
            <a:endParaRPr lang="ru-RU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3AAA17F-4464-4F8F-9414-8AE8286CF2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22697" y="1593242"/>
            <a:ext cx="5903219" cy="754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fontAlgn="base">
              <a:lnSpc>
                <a:spcPct val="7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ru-RU" altLang="ru-RU" sz="2400" dirty="0"/>
              <a:t>1. </a:t>
            </a:r>
            <a:r>
              <a:rPr lang="ru-RU" altLang="ru-RU" sz="2400" dirty="0" err="1"/>
              <a:t>React</a:t>
            </a:r>
            <a:endParaRPr lang="ru-RU" altLang="ru-RU" sz="2400" dirty="0"/>
          </a:p>
          <a:p>
            <a:pPr marL="0" marR="0" lvl="0" indent="0" fontAlgn="base">
              <a:lnSpc>
                <a:spcPct val="7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ru-RU" altLang="ru-RU" sz="2400" dirty="0"/>
              <a:t>Интерфейс (UI) </a:t>
            </a:r>
            <a:r>
              <a:rPr lang="ru-RU" altLang="ru-RU" sz="2400" dirty="0" err="1"/>
              <a:t>жасауға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арналған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кітапхана</a:t>
            </a:r>
            <a:r>
              <a:rPr lang="ru-RU" altLang="ru-RU" sz="2400" dirty="0"/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ADD226-89EF-4295-A342-A85FD64B0EC1}"/>
              </a:ext>
            </a:extLst>
          </p:cNvPr>
          <p:cNvSpPr/>
          <p:nvPr/>
        </p:nvSpPr>
        <p:spPr>
          <a:xfrm>
            <a:off x="722697" y="2272183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Мысалы</a:t>
            </a:r>
            <a:r>
              <a:rPr lang="ru-RU" dirty="0"/>
              <a:t>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8EF5C7-4202-4525-95FF-397C7EA888BF}"/>
              </a:ext>
            </a:extLst>
          </p:cNvPr>
          <p:cNvSpPr/>
          <p:nvPr/>
        </p:nvSpPr>
        <p:spPr>
          <a:xfrm>
            <a:off x="1261466" y="276134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function</a:t>
            </a:r>
            <a:r>
              <a:rPr lang="ru-RU" dirty="0"/>
              <a:t> </a:t>
            </a:r>
            <a:r>
              <a:rPr lang="ru-RU" dirty="0" err="1"/>
              <a:t>Hello</a:t>
            </a:r>
            <a:r>
              <a:rPr lang="ru-RU" dirty="0"/>
              <a:t>() {</a:t>
            </a:r>
          </a:p>
          <a:p>
            <a:r>
              <a:rPr lang="ru-RU" dirty="0"/>
              <a:t>  </a:t>
            </a:r>
            <a:r>
              <a:rPr lang="ru-RU" dirty="0" err="1"/>
              <a:t>return</a:t>
            </a:r>
            <a:r>
              <a:rPr lang="ru-RU" dirty="0"/>
              <a:t> &lt;h1&gt;</a:t>
            </a:r>
            <a:r>
              <a:rPr lang="ru-RU" dirty="0" err="1"/>
              <a:t>Сәлем</a:t>
            </a:r>
            <a:r>
              <a:rPr lang="ru-RU" dirty="0"/>
              <a:t>, </a:t>
            </a:r>
            <a:r>
              <a:rPr lang="ru-RU" dirty="0" err="1"/>
              <a:t>әлем</a:t>
            </a:r>
            <a:r>
              <a:rPr lang="ru-RU" dirty="0"/>
              <a:t>!&lt;/h1&gt;;</a:t>
            </a:r>
          </a:p>
          <a:p>
            <a:r>
              <a:rPr lang="ru-RU" dirty="0"/>
              <a:t>}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B7FCA5-DFD6-4C8A-8B2D-F5825265A072}"/>
              </a:ext>
            </a:extLst>
          </p:cNvPr>
          <p:cNvSpPr/>
          <p:nvPr/>
        </p:nvSpPr>
        <p:spPr>
          <a:xfrm>
            <a:off x="838200" y="4386000"/>
            <a:ext cx="1051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React </a:t>
            </a:r>
            <a:r>
              <a:rPr lang="ru-RU" dirty="0" err="1"/>
              <a:t>көмегімен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элементті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</a:t>
            </a:r>
            <a:r>
              <a:rPr lang="ru-RU" b="1" dirty="0"/>
              <a:t>компонент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құрып</a:t>
            </a:r>
            <a:r>
              <a:rPr lang="ru-RU" dirty="0"/>
              <a:t>, </a:t>
            </a:r>
            <a:r>
              <a:rPr lang="ru-RU" dirty="0" err="1"/>
              <a:t>үлкен</a:t>
            </a:r>
            <a:r>
              <a:rPr lang="ru-RU" dirty="0"/>
              <a:t> веб-</a:t>
            </a:r>
            <a:r>
              <a:rPr lang="ru-RU" dirty="0" err="1"/>
              <a:t>қосымшалар</a:t>
            </a:r>
            <a:r>
              <a:rPr lang="ru-RU" dirty="0"/>
              <a:t> </a:t>
            </a:r>
            <a:r>
              <a:rPr lang="ru-RU" dirty="0" err="1"/>
              <a:t>жасауға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153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B75141C3-9B41-4497-BBCF-3845DFF365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70822" y="948299"/>
            <a:ext cx="66213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/>
              <a:t>2. Vue.js. </a:t>
            </a:r>
            <a:r>
              <a:rPr lang="ru-RU" altLang="ru-RU" sz="1800" dirty="0" err="1"/>
              <a:t>Жеңіл</a:t>
            </a:r>
            <a:r>
              <a:rPr lang="ru-RU" altLang="ru-RU" sz="1800" dirty="0"/>
              <a:t> </a:t>
            </a:r>
            <a:r>
              <a:rPr lang="ru-RU" altLang="ru-RU" sz="1800" dirty="0" err="1"/>
              <a:t>әрі</a:t>
            </a:r>
            <a:r>
              <a:rPr lang="ru-RU" altLang="ru-RU" sz="1800" dirty="0"/>
              <a:t> тез UI </a:t>
            </a:r>
            <a:r>
              <a:rPr lang="ru-RU" altLang="ru-RU" sz="1800" dirty="0" err="1"/>
              <a:t>кітапханасы</a:t>
            </a:r>
            <a:r>
              <a:rPr lang="ru-RU" altLang="ru-RU" sz="1800" dirty="0"/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C3A9550-0CF6-488F-B6C3-8D5290380A90}"/>
              </a:ext>
            </a:extLst>
          </p:cNvPr>
          <p:cNvSpPr/>
          <p:nvPr/>
        </p:nvSpPr>
        <p:spPr>
          <a:xfrm>
            <a:off x="770822" y="1327877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Мысалы</a:t>
            </a:r>
            <a:r>
              <a:rPr lang="ru-RU" dirty="0"/>
              <a:t>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EEED65B-EF36-470D-8EDB-0B2DEBC07D83}"/>
              </a:ext>
            </a:extLst>
          </p:cNvPr>
          <p:cNvSpPr/>
          <p:nvPr/>
        </p:nvSpPr>
        <p:spPr>
          <a:xfrm>
            <a:off x="770822" y="1859339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&lt;</a:t>
            </a:r>
            <a:r>
              <a:rPr lang="ru-RU" dirty="0" err="1"/>
              <a:t>div</a:t>
            </a:r>
            <a:r>
              <a:rPr lang="ru-RU" dirty="0"/>
              <a:t> </a:t>
            </a:r>
            <a:r>
              <a:rPr lang="ru-RU" dirty="0" err="1"/>
              <a:t>id</a:t>
            </a:r>
            <a:r>
              <a:rPr lang="ru-RU" dirty="0"/>
              <a:t>="</a:t>
            </a:r>
            <a:r>
              <a:rPr lang="ru-RU" dirty="0" err="1"/>
              <a:t>app</a:t>
            </a:r>
            <a:r>
              <a:rPr lang="ru-RU" dirty="0"/>
              <a:t>"&gt;</a:t>
            </a:r>
          </a:p>
          <a:p>
            <a:r>
              <a:rPr lang="ru-RU" dirty="0"/>
              <a:t>  {{ </a:t>
            </a:r>
            <a:r>
              <a:rPr lang="ru-RU" dirty="0" err="1"/>
              <a:t>message</a:t>
            </a:r>
            <a:r>
              <a:rPr lang="ru-RU" dirty="0"/>
              <a:t> }}</a:t>
            </a:r>
          </a:p>
          <a:p>
            <a:r>
              <a:rPr lang="ru-RU" dirty="0"/>
              <a:t>&lt;/</a:t>
            </a:r>
            <a:r>
              <a:rPr lang="ru-RU" dirty="0" err="1"/>
              <a:t>div</a:t>
            </a:r>
            <a:r>
              <a:rPr lang="ru-RU" dirty="0"/>
              <a:t>&gt;</a:t>
            </a:r>
          </a:p>
          <a:p>
            <a:endParaRPr lang="ru-RU" dirty="0"/>
          </a:p>
          <a:p>
            <a:r>
              <a:rPr lang="ru-RU" dirty="0"/>
              <a:t>&lt;</a:t>
            </a:r>
            <a:r>
              <a:rPr lang="ru-RU" dirty="0" err="1"/>
              <a:t>script</a:t>
            </a:r>
            <a:r>
              <a:rPr lang="ru-RU" dirty="0"/>
              <a:t> </a:t>
            </a:r>
            <a:r>
              <a:rPr lang="ru-RU" dirty="0" err="1"/>
              <a:t>src</a:t>
            </a:r>
            <a:r>
              <a:rPr lang="ru-RU" dirty="0"/>
              <a:t>="https://cdn.jsdelivr.net/npm/vue@2"&gt;&lt;/script&gt;</a:t>
            </a:r>
          </a:p>
          <a:p>
            <a:r>
              <a:rPr lang="ru-RU" dirty="0"/>
              <a:t>&lt;</a:t>
            </a:r>
            <a:r>
              <a:rPr lang="ru-RU" dirty="0" err="1"/>
              <a:t>script</a:t>
            </a:r>
            <a:r>
              <a:rPr lang="ru-RU" dirty="0"/>
              <a:t>&gt;</a:t>
            </a:r>
          </a:p>
          <a:p>
            <a:r>
              <a:rPr lang="ru-RU" dirty="0"/>
              <a:t>  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Vue</a:t>
            </a:r>
            <a:r>
              <a:rPr lang="ru-RU" dirty="0"/>
              <a:t>({</a:t>
            </a:r>
          </a:p>
          <a:p>
            <a:r>
              <a:rPr lang="ru-RU" dirty="0"/>
              <a:t>    </a:t>
            </a:r>
            <a:r>
              <a:rPr lang="ru-RU" dirty="0" err="1"/>
              <a:t>el</a:t>
            </a:r>
            <a:r>
              <a:rPr lang="ru-RU" dirty="0"/>
              <a:t>: '#</a:t>
            </a:r>
            <a:r>
              <a:rPr lang="ru-RU" dirty="0" err="1"/>
              <a:t>app</a:t>
            </a:r>
            <a:r>
              <a:rPr lang="ru-RU" dirty="0"/>
              <a:t>',</a:t>
            </a:r>
          </a:p>
          <a:p>
            <a:r>
              <a:rPr lang="ru-RU" dirty="0"/>
              <a:t>    </a:t>
            </a:r>
            <a:r>
              <a:rPr lang="ru-RU" dirty="0" err="1"/>
              <a:t>data</a:t>
            </a:r>
            <a:r>
              <a:rPr lang="ru-RU" dirty="0"/>
              <a:t>: { </a:t>
            </a:r>
            <a:r>
              <a:rPr lang="ru-RU" dirty="0" err="1"/>
              <a:t>message</a:t>
            </a:r>
            <a:r>
              <a:rPr lang="ru-RU" dirty="0"/>
              <a:t>: '</a:t>
            </a:r>
            <a:r>
              <a:rPr lang="ru-RU" dirty="0" err="1"/>
              <a:t>Сәлем</a:t>
            </a:r>
            <a:r>
              <a:rPr lang="ru-RU" dirty="0"/>
              <a:t>, </a:t>
            </a:r>
            <a:r>
              <a:rPr lang="ru-RU" dirty="0" err="1"/>
              <a:t>Vue</a:t>
            </a:r>
            <a:r>
              <a:rPr lang="ru-RU" dirty="0"/>
              <a:t>!' }</a:t>
            </a:r>
          </a:p>
          <a:p>
            <a:r>
              <a:rPr lang="ru-RU" dirty="0"/>
              <a:t>  });</a:t>
            </a:r>
          </a:p>
          <a:p>
            <a:r>
              <a:rPr lang="ru-RU" dirty="0"/>
              <a:t>&lt;/</a:t>
            </a:r>
            <a:r>
              <a:rPr lang="ru-RU" dirty="0" err="1"/>
              <a:t>script</a:t>
            </a:r>
            <a:r>
              <a:rPr lang="ru-RU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58615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5FC6137-FF00-45A4-B940-6C72E31A09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59067" y="713547"/>
            <a:ext cx="98265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/>
              <a:t>3. </a:t>
            </a:r>
            <a:r>
              <a:rPr lang="ru-RU" altLang="ru-RU" sz="1800" dirty="0" err="1"/>
              <a:t>Axios</a:t>
            </a:r>
            <a:r>
              <a:rPr lang="ru-RU" altLang="ru-RU" sz="1800" dirty="0"/>
              <a:t>. </a:t>
            </a:r>
            <a:r>
              <a:rPr lang="ru-RU" altLang="ru-RU" sz="1800" dirty="0" err="1"/>
              <a:t>Серверге</a:t>
            </a:r>
            <a:r>
              <a:rPr lang="ru-RU" altLang="ru-RU" sz="1800" dirty="0"/>
              <a:t> </a:t>
            </a:r>
            <a:r>
              <a:rPr lang="ru-RU" altLang="ru-RU" sz="1800" dirty="0" err="1"/>
              <a:t>сұраныс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жіберу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және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деректер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алу</a:t>
            </a:r>
            <a:r>
              <a:rPr lang="ru-RU" altLang="ru-RU" sz="1800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 err="1"/>
              <a:t>Мысалы</a:t>
            </a:r>
            <a:r>
              <a:rPr lang="ru-RU" altLang="ru-RU" sz="1800" dirty="0"/>
              <a:t>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63FA3A-0785-4E00-9687-0D117409DE07}"/>
              </a:ext>
            </a:extLst>
          </p:cNvPr>
          <p:cNvSpPr/>
          <p:nvPr/>
        </p:nvSpPr>
        <p:spPr>
          <a:xfrm>
            <a:off x="559067" y="129560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axios.get</a:t>
            </a:r>
            <a:r>
              <a:rPr lang="ru-RU" dirty="0"/>
              <a:t>("https://api.weather.com/data")</a:t>
            </a:r>
          </a:p>
          <a:p>
            <a:r>
              <a:rPr lang="ru-RU" dirty="0"/>
              <a:t>  .</a:t>
            </a:r>
            <a:r>
              <a:rPr lang="ru-RU" dirty="0" err="1"/>
              <a:t>then</a:t>
            </a:r>
            <a:r>
              <a:rPr lang="ru-RU" dirty="0"/>
              <a:t>(</a:t>
            </a:r>
            <a:r>
              <a:rPr lang="ru-RU" dirty="0" err="1"/>
              <a:t>response</a:t>
            </a:r>
            <a:r>
              <a:rPr lang="ru-RU" dirty="0"/>
              <a:t> =&gt; console.log(</a:t>
            </a:r>
            <a:r>
              <a:rPr lang="ru-RU" dirty="0" err="1"/>
              <a:t>response.data</a:t>
            </a:r>
            <a:r>
              <a:rPr lang="ru-RU" dirty="0"/>
              <a:t>));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6374DB4-548B-4424-98DA-108B56215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067" y="2194833"/>
            <a:ext cx="787946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/>
              <a:t>4. </a:t>
            </a:r>
            <a:r>
              <a:rPr lang="ru-RU" altLang="ru-RU" dirty="0" err="1"/>
              <a:t>jQuery</a:t>
            </a:r>
            <a:r>
              <a:rPr lang="ru-RU" altLang="ru-RU" dirty="0"/>
              <a:t>. HTML </a:t>
            </a:r>
            <a:r>
              <a:rPr lang="ru-RU" altLang="ru-RU" dirty="0" err="1"/>
              <a:t>элементтерімен</a:t>
            </a:r>
            <a:r>
              <a:rPr lang="ru-RU" altLang="ru-RU" dirty="0"/>
              <a:t>, </a:t>
            </a:r>
            <a:r>
              <a:rPr lang="ru-RU" altLang="ru-RU" dirty="0" err="1"/>
              <a:t>анимациялармен</a:t>
            </a:r>
            <a:r>
              <a:rPr lang="ru-RU" altLang="ru-RU" dirty="0"/>
              <a:t> </a:t>
            </a:r>
            <a:r>
              <a:rPr lang="ru-RU" altLang="ru-RU" dirty="0" err="1"/>
              <a:t>жұмыс</a:t>
            </a:r>
            <a:r>
              <a:rPr lang="ru-RU" altLang="ru-RU" dirty="0"/>
              <a:t> </a:t>
            </a:r>
            <a:r>
              <a:rPr lang="ru-RU" altLang="ru-RU" dirty="0" err="1"/>
              <a:t>істеуді</a:t>
            </a:r>
            <a:r>
              <a:rPr lang="ru-RU" altLang="ru-RU" dirty="0"/>
              <a:t> </a:t>
            </a:r>
            <a:r>
              <a:rPr lang="ru-RU" altLang="ru-RU" dirty="0" err="1"/>
              <a:t>оңайлатады</a:t>
            </a:r>
            <a:r>
              <a:rPr lang="ru-RU" altLang="ru-RU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err="1"/>
              <a:t>Мысалы</a:t>
            </a:r>
            <a:r>
              <a:rPr lang="ru-RU" altLang="ru-RU" dirty="0"/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/>
              <a:t>$("#</a:t>
            </a:r>
            <a:r>
              <a:rPr lang="ru-RU" altLang="ru-RU" dirty="0" err="1"/>
              <a:t>button</a:t>
            </a:r>
            <a:r>
              <a:rPr lang="ru-RU" altLang="ru-RU" dirty="0"/>
              <a:t>").</a:t>
            </a:r>
            <a:r>
              <a:rPr lang="ru-RU" altLang="ru-RU" dirty="0" err="1"/>
              <a:t>click</a:t>
            </a:r>
            <a:r>
              <a:rPr lang="ru-RU" altLang="ru-RU" dirty="0"/>
              <a:t>(</a:t>
            </a:r>
            <a:r>
              <a:rPr lang="ru-RU" altLang="ru-RU" dirty="0" err="1"/>
              <a:t>function</a:t>
            </a:r>
            <a:r>
              <a:rPr lang="ru-RU" altLang="ru-RU" dirty="0"/>
              <a:t>() { $("#</a:t>
            </a:r>
            <a:r>
              <a:rPr lang="ru-RU" altLang="ru-RU" dirty="0" err="1"/>
              <a:t>text</a:t>
            </a:r>
            <a:r>
              <a:rPr lang="ru-RU" altLang="ru-RU" dirty="0"/>
              <a:t>").</a:t>
            </a:r>
            <a:r>
              <a:rPr lang="ru-RU" altLang="ru-RU" dirty="0" err="1"/>
              <a:t>fadeOut</a:t>
            </a:r>
            <a:r>
              <a:rPr lang="ru-RU" altLang="ru-RU" dirty="0"/>
              <a:t>(); });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8909720-0621-4620-9B2D-887AA9FAE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067" y="3429000"/>
            <a:ext cx="77393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5. </a:t>
            </a:r>
            <a:r>
              <a:rPr lang="ru-RU" altLang="ru-RU" dirty="0"/>
              <a:t>D3.js. </a:t>
            </a:r>
            <a:r>
              <a:rPr lang="ru-RU" altLang="ru-RU" dirty="0" err="1"/>
              <a:t>Деректерді</a:t>
            </a:r>
            <a:r>
              <a:rPr lang="ru-RU" altLang="ru-RU" dirty="0"/>
              <a:t> график </a:t>
            </a:r>
            <a:r>
              <a:rPr lang="ru-RU" altLang="ru-RU" dirty="0" err="1"/>
              <a:t>түрінде</a:t>
            </a:r>
            <a:r>
              <a:rPr lang="ru-RU" altLang="ru-RU" dirty="0"/>
              <a:t> </a:t>
            </a:r>
            <a:r>
              <a:rPr lang="ru-RU" altLang="ru-RU" dirty="0" err="1"/>
              <a:t>бейнелеу</a:t>
            </a:r>
            <a:r>
              <a:rPr lang="ru-RU" altLang="ru-RU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err="1"/>
              <a:t>Мысалы</a:t>
            </a:r>
            <a:r>
              <a:rPr lang="ru-RU" altLang="ru-RU" dirty="0"/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/>
              <a:t>d3.select("</a:t>
            </a:r>
            <a:r>
              <a:rPr lang="ru-RU" altLang="ru-RU" dirty="0" err="1"/>
              <a:t>body</a:t>
            </a:r>
            <a:r>
              <a:rPr lang="ru-RU" altLang="ru-RU" dirty="0"/>
              <a:t>").</a:t>
            </a:r>
            <a:r>
              <a:rPr lang="ru-RU" altLang="ru-RU" dirty="0" err="1"/>
              <a:t>append</a:t>
            </a:r>
            <a:r>
              <a:rPr lang="ru-RU" altLang="ru-RU" dirty="0"/>
              <a:t>("p").</a:t>
            </a:r>
            <a:r>
              <a:rPr lang="ru-RU" altLang="ru-RU" dirty="0" err="1"/>
              <a:t>text</a:t>
            </a:r>
            <a:r>
              <a:rPr lang="ru-RU" altLang="ru-RU" dirty="0"/>
              <a:t>("</a:t>
            </a:r>
            <a:r>
              <a:rPr lang="ru-RU" altLang="ru-RU" dirty="0" err="1"/>
              <a:t>Сәлем</a:t>
            </a:r>
            <a:r>
              <a:rPr lang="ru-RU" altLang="ru-RU" dirty="0"/>
              <a:t>, D3!");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F972D8C-B246-4CC8-80D4-9A5C2BF32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067" y="4541127"/>
            <a:ext cx="889583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ru-RU" altLang="ru-RU" dirty="0"/>
              <a:t>. Chart.js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err="1"/>
              <a:t>Графиктер</a:t>
            </a:r>
            <a:r>
              <a:rPr lang="ru-RU" altLang="ru-RU" dirty="0"/>
              <a:t> мен </a:t>
            </a:r>
            <a:r>
              <a:rPr lang="ru-RU" altLang="ru-RU" dirty="0" err="1"/>
              <a:t>диаграммалар</a:t>
            </a:r>
            <a:r>
              <a:rPr lang="ru-RU" altLang="ru-RU" dirty="0"/>
              <a:t> </a:t>
            </a:r>
            <a:r>
              <a:rPr lang="ru-RU" altLang="ru-RU" dirty="0" err="1"/>
              <a:t>салуға</a:t>
            </a:r>
            <a:r>
              <a:rPr lang="ru-RU" altLang="ru-RU" dirty="0"/>
              <a:t> </a:t>
            </a:r>
            <a:r>
              <a:rPr lang="ru-RU" altLang="ru-RU" dirty="0" err="1"/>
              <a:t>арналған</a:t>
            </a:r>
            <a:r>
              <a:rPr lang="ru-RU" altLang="ru-RU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err="1"/>
              <a:t>Мысалы</a:t>
            </a:r>
            <a:r>
              <a:rPr lang="ru-RU" altLang="ru-RU" dirty="0"/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err="1"/>
              <a:t>new</a:t>
            </a:r>
            <a:r>
              <a:rPr lang="ru-RU" altLang="ru-RU" dirty="0"/>
              <a:t> </a:t>
            </a:r>
            <a:r>
              <a:rPr lang="ru-RU" altLang="ru-RU" dirty="0" err="1"/>
              <a:t>Chart</a:t>
            </a:r>
            <a:r>
              <a:rPr lang="ru-RU" altLang="ru-RU" dirty="0"/>
              <a:t>(</a:t>
            </a:r>
            <a:r>
              <a:rPr lang="ru-RU" altLang="ru-RU" dirty="0" err="1"/>
              <a:t>ctx</a:t>
            </a:r>
            <a:r>
              <a:rPr lang="ru-RU" altLang="ru-RU" dirty="0"/>
              <a:t>, { </a:t>
            </a:r>
            <a:r>
              <a:rPr lang="ru-RU" altLang="ru-RU" dirty="0" err="1"/>
              <a:t>type</a:t>
            </a:r>
            <a:r>
              <a:rPr lang="ru-RU" altLang="ru-RU" dirty="0"/>
              <a:t>: '</a:t>
            </a:r>
            <a:r>
              <a:rPr lang="ru-RU" altLang="ru-RU" dirty="0" err="1"/>
              <a:t>bar</a:t>
            </a:r>
            <a:r>
              <a:rPr lang="ru-RU" altLang="ru-RU" dirty="0"/>
              <a:t>', </a:t>
            </a:r>
            <a:r>
              <a:rPr lang="ru-RU" altLang="ru-RU" dirty="0" err="1"/>
              <a:t>data</a:t>
            </a:r>
            <a:r>
              <a:rPr lang="ru-RU" altLang="ru-RU" dirty="0"/>
              <a:t>: { </a:t>
            </a:r>
            <a:r>
              <a:rPr lang="ru-RU" altLang="ru-RU" dirty="0" err="1"/>
              <a:t>labels</a:t>
            </a:r>
            <a:r>
              <a:rPr lang="ru-RU" altLang="ru-RU" dirty="0"/>
              <a:t>: ['</a:t>
            </a:r>
            <a:r>
              <a:rPr lang="ru-RU" altLang="ru-RU" dirty="0" err="1"/>
              <a:t>Қаңтар</a:t>
            </a:r>
            <a:r>
              <a:rPr lang="ru-RU" altLang="ru-RU" dirty="0"/>
              <a:t>', '</a:t>
            </a:r>
            <a:r>
              <a:rPr lang="ru-RU" altLang="ru-RU" dirty="0" err="1"/>
              <a:t>Ақпан</a:t>
            </a:r>
            <a:r>
              <a:rPr lang="ru-RU" altLang="ru-RU" dirty="0"/>
              <a:t>'], </a:t>
            </a:r>
            <a:r>
              <a:rPr lang="ru-RU" altLang="ru-RU" dirty="0" err="1"/>
              <a:t>datasets</a:t>
            </a:r>
            <a:r>
              <a:rPr lang="ru-RU" altLang="ru-RU" dirty="0"/>
              <a:t>: [{ </a:t>
            </a:r>
            <a:r>
              <a:rPr lang="ru-RU" altLang="ru-RU" dirty="0" err="1"/>
              <a:t>data</a:t>
            </a:r>
            <a:r>
              <a:rPr lang="ru-RU" altLang="ru-RU" dirty="0"/>
              <a:t>: [10, 20] }] } });</a:t>
            </a:r>
          </a:p>
        </p:txBody>
      </p:sp>
    </p:spTree>
    <p:extLst>
      <p:ext uri="{BB962C8B-B14F-4D97-AF65-F5344CB8AC3E}">
        <p14:creationId xmlns:p14="http://schemas.microsoft.com/office/powerpoint/2010/main" val="3291040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9A27B6FF-5E68-4FDB-BB4A-B3CF610415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6937" y="507671"/>
            <a:ext cx="772828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7. GSAP.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Анимациялар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жасау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үшін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Мысалы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gsap.to("#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box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", { x: 200,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duration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2 });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C440112-F3CD-4E61-A21E-D1A8B8E03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136" y="1817116"/>
            <a:ext cx="941350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8.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Lodash</a:t>
            </a:r>
            <a:r>
              <a:rPr lang="ru-RU" altLang="ru-RU" dirty="0"/>
              <a:t>.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Массивтермен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және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объектілермен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жұмыс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істеуді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жеңілдетеді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Мысалы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let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= [1, 2, 3, 4]; console.log(_.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shuffle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)); //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массивті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араластырады</a:t>
            </a:r>
            <a:endParaRPr kumimoji="0" lang="ru-RU" altLang="ru-RU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BC08F85-4F45-448E-B5FB-AE1D96066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136" y="3178023"/>
            <a:ext cx="86274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/>
              <a:t>9. Three.js. 3D-графика </a:t>
            </a:r>
            <a:r>
              <a:rPr lang="ru-RU" altLang="ru-RU" dirty="0" err="1"/>
              <a:t>жасау</a:t>
            </a:r>
            <a:r>
              <a:rPr lang="ru-RU" altLang="ru-RU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err="1"/>
              <a:t>Мысалы</a:t>
            </a:r>
            <a:r>
              <a:rPr lang="ru-RU" altLang="ru-RU" dirty="0"/>
              <a:t>: 3D шар </a:t>
            </a:r>
            <a:r>
              <a:rPr lang="ru-RU" altLang="ru-RU" dirty="0" err="1"/>
              <a:t>немесе</a:t>
            </a:r>
            <a:r>
              <a:rPr lang="ru-RU" altLang="ru-RU" dirty="0"/>
              <a:t> куб </a:t>
            </a:r>
            <a:r>
              <a:rPr lang="ru-RU" altLang="ru-RU" dirty="0" err="1"/>
              <a:t>көрсетуге</a:t>
            </a:r>
            <a:r>
              <a:rPr lang="ru-RU" altLang="ru-RU" dirty="0"/>
              <a:t> </a:t>
            </a:r>
            <a:r>
              <a:rPr lang="ru-RU" altLang="ru-RU" dirty="0" err="1"/>
              <a:t>мүмкіндік</a:t>
            </a:r>
            <a:r>
              <a:rPr lang="ru-RU" altLang="ru-RU" dirty="0"/>
              <a:t> </a:t>
            </a:r>
            <a:r>
              <a:rPr lang="ru-RU" altLang="ru-RU" dirty="0" err="1"/>
              <a:t>береді</a:t>
            </a:r>
            <a:r>
              <a:rPr lang="ru-RU" altLang="ru-RU" dirty="0"/>
              <a:t> (</a:t>
            </a:r>
            <a:r>
              <a:rPr lang="ru-RU" altLang="ru-RU" dirty="0" err="1"/>
              <a:t>вебте</a:t>
            </a:r>
            <a:r>
              <a:rPr lang="ru-RU" altLang="ru-RU" dirty="0"/>
              <a:t> </a:t>
            </a:r>
            <a:r>
              <a:rPr lang="ru-RU" altLang="ru-RU" dirty="0" err="1"/>
              <a:t>ойындар</a:t>
            </a:r>
            <a:r>
              <a:rPr lang="ru-RU" altLang="ru-RU" dirty="0"/>
              <a:t> </a:t>
            </a:r>
            <a:r>
              <a:rPr lang="ru-RU" altLang="ru-RU" dirty="0" err="1"/>
              <a:t>жасау</a:t>
            </a:r>
            <a:r>
              <a:rPr lang="ru-RU" altLang="ru-RU" dirty="0"/>
              <a:t> </a:t>
            </a:r>
            <a:r>
              <a:rPr lang="ru-RU" altLang="ru-RU" dirty="0" err="1"/>
              <a:t>үшін</a:t>
            </a:r>
            <a:r>
              <a:rPr lang="ru-RU" altLang="ru-RU" dirty="0"/>
              <a:t>).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BE41870-A509-473C-B950-AA8046F15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136" y="4467808"/>
            <a:ext cx="80444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10. TensorFlow.js. </a:t>
            </a:r>
            <a:r>
              <a:rPr lang="ru-RU" altLang="ru-RU" dirty="0" err="1"/>
              <a:t>Жасанды</a:t>
            </a:r>
            <a:r>
              <a:rPr lang="ru-RU" altLang="ru-RU" dirty="0"/>
              <a:t> интеллект пен </a:t>
            </a:r>
            <a:r>
              <a:rPr lang="ru-RU" altLang="ru-RU" dirty="0" err="1"/>
              <a:t>машиналық</a:t>
            </a:r>
            <a:r>
              <a:rPr lang="ru-RU" altLang="ru-RU" dirty="0"/>
              <a:t> </a:t>
            </a:r>
            <a:r>
              <a:rPr lang="ru-RU" altLang="ru-RU" dirty="0" err="1"/>
              <a:t>оқытуға</a:t>
            </a:r>
            <a:r>
              <a:rPr lang="ru-RU" altLang="ru-RU" dirty="0"/>
              <a:t> </a:t>
            </a:r>
            <a:r>
              <a:rPr lang="ru-RU" altLang="ru-RU" dirty="0" err="1"/>
              <a:t>арналған</a:t>
            </a:r>
            <a:r>
              <a:rPr lang="ru-RU" altLang="ru-RU" dirty="0"/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err="1"/>
              <a:t>Мысалы</a:t>
            </a:r>
            <a:r>
              <a:rPr lang="ru-RU" altLang="ru-RU" dirty="0"/>
              <a:t>: бет </a:t>
            </a:r>
            <a:r>
              <a:rPr lang="ru-RU" altLang="ru-RU" dirty="0" err="1"/>
              <a:t>тану</a:t>
            </a:r>
            <a:r>
              <a:rPr lang="ru-RU" altLang="ru-RU" dirty="0"/>
              <a:t>, </a:t>
            </a:r>
            <a:r>
              <a:rPr lang="ru-RU" altLang="ru-RU" dirty="0" err="1"/>
              <a:t>мәтін</a:t>
            </a:r>
            <a:r>
              <a:rPr lang="ru-RU" altLang="ru-RU" dirty="0"/>
              <a:t> </a:t>
            </a:r>
            <a:r>
              <a:rPr lang="ru-RU" altLang="ru-RU" dirty="0" err="1"/>
              <a:t>классификациясы</a:t>
            </a:r>
            <a:r>
              <a:rPr lang="ru-RU" altLang="ru-RU" dirty="0"/>
              <a:t>, </a:t>
            </a:r>
            <a:r>
              <a:rPr lang="ru-RU" altLang="ru-RU" dirty="0" err="1"/>
              <a:t>сурет</a:t>
            </a:r>
            <a:r>
              <a:rPr lang="ru-RU" altLang="ru-RU" dirty="0"/>
              <a:t> </a:t>
            </a:r>
            <a:r>
              <a:rPr lang="ru-RU" altLang="ru-RU" dirty="0" err="1"/>
              <a:t>анықтау</a:t>
            </a:r>
            <a:r>
              <a:rPr lang="ru-RU" altLang="ru-RU" dirty="0"/>
              <a:t> </a:t>
            </a:r>
            <a:r>
              <a:rPr lang="ru-RU" altLang="ru-RU" dirty="0" err="1"/>
              <a:t>сияқты</a:t>
            </a:r>
            <a:r>
              <a:rPr lang="ru-RU" altLang="ru-RU" dirty="0"/>
              <a:t> </a:t>
            </a:r>
            <a:r>
              <a:rPr lang="ru-RU" altLang="ru-RU" dirty="0" err="1"/>
              <a:t>мүмкіндіктер</a:t>
            </a:r>
            <a:r>
              <a:rPr lang="ru-RU" alt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3466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40CE1-949E-48ED-9560-1A20C8760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Негізгі</a:t>
            </a:r>
            <a:r>
              <a:rPr lang="ru-RU" b="1" dirty="0"/>
              <a:t> </a:t>
            </a:r>
            <a:r>
              <a:rPr lang="ru-RU" b="1" dirty="0" err="1"/>
              <a:t>артықшылықтары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CBFFC4-A9E1-42A6-BEE4-6F6684E8D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✅ </a:t>
            </a:r>
            <a:r>
              <a:rPr lang="ru-RU" dirty="0" err="1"/>
              <a:t>Дайын</a:t>
            </a:r>
            <a:r>
              <a:rPr lang="ru-RU" dirty="0"/>
              <a:t> </a:t>
            </a:r>
            <a:r>
              <a:rPr lang="ru-RU" dirty="0" err="1"/>
              <a:t>шешімдер</a:t>
            </a:r>
            <a:br>
              <a:rPr lang="ru-RU" dirty="0"/>
            </a:br>
            <a:r>
              <a:rPr lang="ru-RU" dirty="0"/>
              <a:t>✅ Код аз, </a:t>
            </a:r>
            <a:r>
              <a:rPr lang="ru-RU" dirty="0" err="1"/>
              <a:t>нәтиже</a:t>
            </a:r>
            <a:r>
              <a:rPr lang="ru-RU" dirty="0"/>
              <a:t> </a:t>
            </a:r>
            <a:r>
              <a:rPr lang="ru-RU" dirty="0" err="1"/>
              <a:t>көп</a:t>
            </a:r>
            <a:br>
              <a:rPr lang="ru-RU" dirty="0"/>
            </a:br>
            <a:r>
              <a:rPr lang="ru-RU" dirty="0"/>
              <a:t>✅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үнемдеу</a:t>
            </a:r>
            <a:br>
              <a:rPr lang="ru-RU" dirty="0"/>
            </a:br>
            <a:r>
              <a:rPr lang="ru-RU" dirty="0"/>
              <a:t>✅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қауымдастық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құжаттама</a:t>
            </a:r>
            <a:br>
              <a:rPr lang="ru-RU" dirty="0"/>
            </a:br>
            <a:r>
              <a:rPr lang="ru-RU" dirty="0"/>
              <a:t>✅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салада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: </a:t>
            </a:r>
            <a:r>
              <a:rPr lang="en-US" dirty="0"/>
              <a:t>UI, </a:t>
            </a:r>
            <a:r>
              <a:rPr lang="ru-RU" dirty="0"/>
              <a:t>графика, </a:t>
            </a:r>
            <a:r>
              <a:rPr lang="ru-RU" dirty="0" err="1"/>
              <a:t>деректер</a:t>
            </a:r>
            <a:r>
              <a:rPr lang="ru-RU" dirty="0"/>
              <a:t>, </a:t>
            </a:r>
            <a:r>
              <a:rPr lang="en-US" dirty="0"/>
              <a:t>AI, </a:t>
            </a:r>
            <a:r>
              <a:rPr lang="ru-RU" dirty="0" err="1"/>
              <a:t>т.б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12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CB6CE460-9189-4225-A916-ADC46ECC0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146" y="727502"/>
            <a:ext cx="383643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Мысалы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: Диаграмма салу.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Код: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09756E2-2EEF-46E0-B29E-162D91026968}"/>
              </a:ext>
            </a:extLst>
          </p:cNvPr>
          <p:cNvSpPr/>
          <p:nvPr/>
        </p:nvSpPr>
        <p:spPr>
          <a:xfrm>
            <a:off x="741146" y="1558499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&lt;</a:t>
            </a:r>
            <a:r>
              <a:rPr lang="ru-RU" dirty="0" err="1"/>
              <a:t>script</a:t>
            </a:r>
            <a:r>
              <a:rPr lang="ru-RU" dirty="0"/>
              <a:t> </a:t>
            </a:r>
            <a:r>
              <a:rPr lang="ru-RU" dirty="0" err="1"/>
              <a:t>src</a:t>
            </a:r>
            <a:r>
              <a:rPr lang="ru-RU" dirty="0"/>
              <a:t>="https://cdn.jsdelivr.net/npm/chart.js"&gt;&lt;/script&gt;</a:t>
            </a:r>
          </a:p>
          <a:p>
            <a:r>
              <a:rPr lang="ru-RU" dirty="0"/>
              <a:t>&lt;</a:t>
            </a:r>
            <a:r>
              <a:rPr lang="ru-RU" dirty="0" err="1"/>
              <a:t>canvas</a:t>
            </a:r>
            <a:r>
              <a:rPr lang="ru-RU" dirty="0"/>
              <a:t> </a:t>
            </a:r>
            <a:r>
              <a:rPr lang="ru-RU" dirty="0" err="1"/>
              <a:t>id</a:t>
            </a:r>
            <a:r>
              <a:rPr lang="ru-RU" dirty="0"/>
              <a:t>="</a:t>
            </a:r>
            <a:r>
              <a:rPr lang="ru-RU" dirty="0" err="1"/>
              <a:t>myChart</a:t>
            </a:r>
            <a:r>
              <a:rPr lang="ru-RU" dirty="0"/>
              <a:t>"&gt;&lt;/</a:t>
            </a:r>
            <a:r>
              <a:rPr lang="ru-RU" dirty="0" err="1"/>
              <a:t>canvas</a:t>
            </a:r>
            <a:r>
              <a:rPr lang="ru-RU" dirty="0"/>
              <a:t>&gt;</a:t>
            </a:r>
          </a:p>
          <a:p>
            <a:endParaRPr lang="ru-RU" dirty="0"/>
          </a:p>
          <a:p>
            <a:r>
              <a:rPr lang="ru-RU" dirty="0"/>
              <a:t>&lt;</a:t>
            </a:r>
            <a:r>
              <a:rPr lang="ru-RU" dirty="0" err="1"/>
              <a:t>script</a:t>
            </a:r>
            <a:r>
              <a:rPr lang="ru-RU" dirty="0"/>
              <a:t>&gt;</a:t>
            </a:r>
          </a:p>
          <a:p>
            <a:r>
              <a:rPr lang="ru-RU" dirty="0" err="1"/>
              <a:t>const</a:t>
            </a:r>
            <a:r>
              <a:rPr lang="ru-RU" dirty="0"/>
              <a:t> </a:t>
            </a:r>
            <a:r>
              <a:rPr lang="ru-RU" dirty="0" err="1"/>
              <a:t>ctx</a:t>
            </a:r>
            <a:r>
              <a:rPr lang="ru-RU" dirty="0"/>
              <a:t> = </a:t>
            </a:r>
            <a:r>
              <a:rPr lang="ru-RU" dirty="0" err="1"/>
              <a:t>document.getElementById</a:t>
            </a:r>
            <a:r>
              <a:rPr lang="ru-RU" dirty="0"/>
              <a:t>('</a:t>
            </a:r>
            <a:r>
              <a:rPr lang="ru-RU" dirty="0" err="1"/>
              <a:t>myChart</a:t>
            </a:r>
            <a:r>
              <a:rPr lang="ru-RU" dirty="0"/>
              <a:t>');</a:t>
            </a:r>
          </a:p>
          <a:p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Chart</a:t>
            </a:r>
            <a:r>
              <a:rPr lang="ru-RU" dirty="0"/>
              <a:t>(</a:t>
            </a:r>
            <a:r>
              <a:rPr lang="ru-RU" dirty="0" err="1"/>
              <a:t>ctx</a:t>
            </a:r>
            <a:r>
              <a:rPr lang="ru-RU" dirty="0"/>
              <a:t>, {</a:t>
            </a:r>
          </a:p>
          <a:p>
            <a:r>
              <a:rPr lang="ru-RU" dirty="0"/>
              <a:t>  </a:t>
            </a:r>
            <a:r>
              <a:rPr lang="ru-RU" dirty="0" err="1"/>
              <a:t>type</a:t>
            </a:r>
            <a:r>
              <a:rPr lang="ru-RU" dirty="0"/>
              <a:t>: '</a:t>
            </a:r>
            <a:r>
              <a:rPr lang="ru-RU" dirty="0" err="1"/>
              <a:t>bar</a:t>
            </a:r>
            <a:r>
              <a:rPr lang="ru-RU" dirty="0"/>
              <a:t>',</a:t>
            </a:r>
          </a:p>
          <a:p>
            <a:r>
              <a:rPr lang="ru-RU" dirty="0"/>
              <a:t>  </a:t>
            </a:r>
            <a:r>
              <a:rPr lang="ru-RU" dirty="0" err="1"/>
              <a:t>data</a:t>
            </a:r>
            <a:r>
              <a:rPr lang="ru-RU" dirty="0"/>
              <a:t>: {</a:t>
            </a:r>
          </a:p>
          <a:p>
            <a:r>
              <a:rPr lang="ru-RU" dirty="0"/>
              <a:t>    </a:t>
            </a:r>
            <a:r>
              <a:rPr lang="ru-RU" dirty="0" err="1"/>
              <a:t>labels</a:t>
            </a:r>
            <a:r>
              <a:rPr lang="ru-RU" dirty="0"/>
              <a:t>: ['A', 'B', 'C', 'D'],</a:t>
            </a:r>
          </a:p>
          <a:p>
            <a:r>
              <a:rPr lang="ru-RU" dirty="0"/>
              <a:t>    </a:t>
            </a:r>
            <a:r>
              <a:rPr lang="ru-RU" dirty="0" err="1"/>
              <a:t>datasets</a:t>
            </a:r>
            <a:r>
              <a:rPr lang="ru-RU" dirty="0"/>
              <a:t>: [{</a:t>
            </a:r>
          </a:p>
          <a:p>
            <a:r>
              <a:rPr lang="ru-RU" dirty="0"/>
              <a:t>      </a:t>
            </a:r>
            <a:r>
              <a:rPr lang="ru-RU" dirty="0" err="1"/>
              <a:t>label</a:t>
            </a:r>
            <a:r>
              <a:rPr lang="ru-RU" dirty="0"/>
              <a:t>: '</a:t>
            </a:r>
            <a:r>
              <a:rPr lang="ru-RU" dirty="0" err="1"/>
              <a:t>Бағалар</a:t>
            </a:r>
            <a:r>
              <a:rPr lang="ru-RU" dirty="0"/>
              <a:t>',</a:t>
            </a:r>
          </a:p>
          <a:p>
            <a:r>
              <a:rPr lang="ru-RU" dirty="0"/>
              <a:t>      </a:t>
            </a:r>
            <a:r>
              <a:rPr lang="ru-RU" dirty="0" err="1"/>
              <a:t>data</a:t>
            </a:r>
            <a:r>
              <a:rPr lang="ru-RU" dirty="0"/>
              <a:t>: [85, 90, 70, 95],</a:t>
            </a:r>
          </a:p>
          <a:p>
            <a:r>
              <a:rPr lang="ru-RU" dirty="0"/>
              <a:t>      </a:t>
            </a:r>
            <a:r>
              <a:rPr lang="ru-RU" dirty="0" err="1"/>
              <a:t>backgroundColor</a:t>
            </a:r>
            <a:r>
              <a:rPr lang="ru-RU" dirty="0"/>
              <a:t>: ['#2196f3', '#4caf50', '#ff9800', '#f44336']</a:t>
            </a:r>
          </a:p>
          <a:p>
            <a:r>
              <a:rPr lang="ru-RU" dirty="0"/>
              <a:t>    }]</a:t>
            </a:r>
          </a:p>
          <a:p>
            <a:r>
              <a:rPr lang="ru-RU" dirty="0"/>
              <a:t>  }</a:t>
            </a:r>
          </a:p>
          <a:p>
            <a:r>
              <a:rPr lang="ru-RU" dirty="0"/>
              <a:t>});</a:t>
            </a:r>
          </a:p>
          <a:p>
            <a:r>
              <a:rPr lang="ru-RU" dirty="0"/>
              <a:t>&lt;/</a:t>
            </a:r>
            <a:r>
              <a:rPr lang="ru-RU" dirty="0" err="1"/>
              <a:t>script</a:t>
            </a:r>
            <a:r>
              <a:rPr lang="ru-RU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19994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CCBB30-81BE-4A0D-8E5E-041C843F75F6}"/>
              </a:ext>
            </a:extLst>
          </p:cNvPr>
          <p:cNvSpPr/>
          <p:nvPr/>
        </p:nvSpPr>
        <p:spPr>
          <a:xfrm>
            <a:off x="650818" y="558886"/>
            <a:ext cx="32231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/>
              <a:t>Мысал: </a:t>
            </a:r>
            <a:r>
              <a:rPr lang="en-US" sz="2400" b="1" dirty="0"/>
              <a:t>Day.js </a:t>
            </a:r>
            <a:r>
              <a:rPr lang="ru-RU" sz="2400" b="1" dirty="0" err="1"/>
              <a:t>қолдану</a:t>
            </a:r>
            <a:endParaRPr lang="ru-RU" sz="24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A7FCA7E-AEC1-44D0-B418-F94F5FC040F2}"/>
              </a:ext>
            </a:extLst>
          </p:cNvPr>
          <p:cNvSpPr/>
          <p:nvPr/>
        </p:nvSpPr>
        <p:spPr>
          <a:xfrm>
            <a:off x="650818" y="102055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Ағымдағы</a:t>
            </a:r>
            <a:r>
              <a:rPr lang="ru-RU" dirty="0"/>
              <a:t> </a:t>
            </a:r>
            <a:r>
              <a:rPr lang="ru-RU" dirty="0" err="1"/>
              <a:t>күн</a:t>
            </a:r>
            <a:r>
              <a:rPr lang="ru-RU" dirty="0"/>
              <a:t> мен </a:t>
            </a:r>
            <a:r>
              <a:rPr lang="ru-RU" dirty="0" err="1"/>
              <a:t>уақытты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.</a:t>
            </a:r>
            <a:br>
              <a:rPr lang="ru-RU" dirty="0"/>
            </a:br>
            <a:r>
              <a:rPr lang="ru-RU" b="1" dirty="0"/>
              <a:t>Код: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7FEA8BC-352E-479E-96DC-AD4905CC5091}"/>
              </a:ext>
            </a:extLst>
          </p:cNvPr>
          <p:cNvSpPr/>
          <p:nvPr/>
        </p:nvSpPr>
        <p:spPr>
          <a:xfrm>
            <a:off x="574307" y="1835823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&lt;</a:t>
            </a:r>
            <a:r>
              <a:rPr lang="ru-RU" dirty="0" err="1"/>
              <a:t>script</a:t>
            </a:r>
            <a:r>
              <a:rPr lang="ru-RU" dirty="0"/>
              <a:t> </a:t>
            </a:r>
            <a:r>
              <a:rPr lang="ru-RU" dirty="0" err="1"/>
              <a:t>src</a:t>
            </a:r>
            <a:r>
              <a:rPr lang="ru-RU" dirty="0"/>
              <a:t>="https://cdn.jsdelivr.net/npm/dayjs@1/dayjs.min.js"&gt;&lt;/script&gt;</a:t>
            </a:r>
          </a:p>
          <a:p>
            <a:r>
              <a:rPr lang="ru-RU" dirty="0"/>
              <a:t>&lt;</a:t>
            </a:r>
            <a:r>
              <a:rPr lang="ru-RU" dirty="0" err="1"/>
              <a:t>script</a:t>
            </a:r>
            <a:r>
              <a:rPr lang="ru-RU" dirty="0"/>
              <a:t>&gt;</a:t>
            </a:r>
          </a:p>
          <a:p>
            <a:r>
              <a:rPr lang="ru-RU" dirty="0" err="1"/>
              <a:t>document.write</a:t>
            </a:r>
            <a:r>
              <a:rPr lang="ru-RU" dirty="0"/>
              <a:t>("</a:t>
            </a:r>
            <a:r>
              <a:rPr lang="ru-RU" dirty="0" err="1"/>
              <a:t>Бүгінгі</a:t>
            </a:r>
            <a:r>
              <a:rPr lang="ru-RU" dirty="0"/>
              <a:t> </a:t>
            </a:r>
            <a:r>
              <a:rPr lang="ru-RU" dirty="0" err="1"/>
              <a:t>күн</a:t>
            </a:r>
            <a:r>
              <a:rPr lang="ru-RU" dirty="0"/>
              <a:t>: " + </a:t>
            </a:r>
            <a:r>
              <a:rPr lang="ru-RU" dirty="0" err="1"/>
              <a:t>dayjs</a:t>
            </a:r>
            <a:r>
              <a:rPr lang="ru-RU" dirty="0"/>
              <a:t>().</a:t>
            </a:r>
            <a:r>
              <a:rPr lang="ru-RU" dirty="0" err="1"/>
              <a:t>format</a:t>
            </a:r>
            <a:r>
              <a:rPr lang="ru-RU" dirty="0"/>
              <a:t>('YYYY-MM-DD </a:t>
            </a:r>
            <a:r>
              <a:rPr lang="ru-RU" dirty="0" err="1"/>
              <a:t>HH:mm</a:t>
            </a:r>
            <a:r>
              <a:rPr lang="ru-RU" dirty="0"/>
              <a:t>'));</a:t>
            </a:r>
          </a:p>
          <a:p>
            <a:r>
              <a:rPr lang="ru-RU" dirty="0"/>
              <a:t>&lt;/</a:t>
            </a:r>
            <a:r>
              <a:rPr lang="ru-RU" dirty="0" err="1"/>
              <a:t>script</a:t>
            </a:r>
            <a:r>
              <a:rPr lang="ru-RU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577483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1D79C-3B7D-4496-AD45-6C59857B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Фреймворк (</a:t>
            </a:r>
            <a:r>
              <a:rPr lang="en-US" b="1" dirty="0"/>
              <a:t>Framework)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FCA1FF-78DF-4A7A-9834-5A13D1C3A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Фреймворк (</a:t>
            </a:r>
            <a:r>
              <a:rPr lang="en-US" b="1" dirty="0"/>
              <a:t>Framework)</a:t>
            </a:r>
            <a:r>
              <a:rPr lang="en-US" dirty="0"/>
              <a:t> —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бағдарламалау</a:t>
            </a:r>
            <a:r>
              <a:rPr lang="ru-RU" dirty="0"/>
              <a:t> </a:t>
            </a:r>
            <a:r>
              <a:rPr lang="ru-RU" dirty="0" err="1"/>
              <a:t>тілінде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b="1" dirty="0" err="1"/>
              <a:t>дайын</a:t>
            </a:r>
            <a:r>
              <a:rPr lang="ru-RU" b="1" dirty="0"/>
              <a:t> </a:t>
            </a:r>
            <a:r>
              <a:rPr lang="ru-RU" b="1" dirty="0" err="1"/>
              <a:t>құрылым</a:t>
            </a:r>
            <a:r>
              <a:rPr lang="ru-RU" b="1" dirty="0"/>
              <a:t> </a:t>
            </a:r>
            <a:r>
              <a:rPr lang="ru-RU" b="1" dirty="0" err="1"/>
              <a:t>немесе</a:t>
            </a:r>
            <a:r>
              <a:rPr lang="ru-RU" b="1" dirty="0"/>
              <a:t> </a:t>
            </a:r>
            <a:r>
              <a:rPr lang="ru-RU" b="1" dirty="0" err="1"/>
              <a:t>негіз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бағдарламашыға</a:t>
            </a:r>
            <a:r>
              <a:rPr lang="ru-RU" dirty="0"/>
              <a:t> </a:t>
            </a:r>
            <a:r>
              <a:rPr lang="ru-RU" dirty="0" err="1"/>
              <a:t>қосымшаны</a:t>
            </a:r>
            <a:r>
              <a:rPr lang="ru-RU" dirty="0"/>
              <a:t>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бірізді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жасауға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 err="1"/>
              <a:t>Фреймворктің</a:t>
            </a:r>
            <a:r>
              <a:rPr lang="ru-RU" b="1" dirty="0"/>
              <a:t> </a:t>
            </a:r>
            <a:r>
              <a:rPr lang="ru-RU" b="1" dirty="0" err="1"/>
              <a:t>мақсаты</a:t>
            </a:r>
            <a:r>
              <a:rPr lang="ru-RU" b="1" dirty="0"/>
              <a:t>:</a:t>
            </a:r>
          </a:p>
          <a:p>
            <a:r>
              <a:rPr lang="ru-RU" dirty="0" err="1"/>
              <a:t>Бағдарламалау</a:t>
            </a:r>
            <a:r>
              <a:rPr lang="ru-RU" dirty="0"/>
              <a:t> </a:t>
            </a:r>
            <a:r>
              <a:rPr lang="ru-RU" dirty="0" err="1"/>
              <a:t>үдерісін</a:t>
            </a:r>
            <a:r>
              <a:rPr lang="ru-RU" dirty="0"/>
              <a:t> </a:t>
            </a:r>
            <a:r>
              <a:rPr lang="ru-RU" b="1" dirty="0" err="1"/>
              <a:t>жеңілдету</a:t>
            </a:r>
            <a:endParaRPr lang="ru-RU" dirty="0"/>
          </a:p>
          <a:p>
            <a:r>
              <a:rPr lang="ru-RU" dirty="0"/>
              <a:t>Код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b="1" dirty="0" err="1"/>
              <a:t>біріздендіру</a:t>
            </a:r>
            <a:endParaRPr lang="ru-RU" dirty="0"/>
          </a:p>
          <a:p>
            <a:r>
              <a:rPr lang="ru-RU" dirty="0" err="1"/>
              <a:t>Дайын</a:t>
            </a:r>
            <a:r>
              <a:rPr lang="ru-RU" dirty="0"/>
              <a:t> </a:t>
            </a:r>
            <a:r>
              <a:rPr lang="ru-RU" dirty="0" err="1"/>
              <a:t>функциялар</a:t>
            </a:r>
            <a:r>
              <a:rPr lang="ru-RU" dirty="0"/>
              <a:t> мен </a:t>
            </a:r>
            <a:r>
              <a:rPr lang="ru-RU" dirty="0" err="1"/>
              <a:t>компоненттерді</a:t>
            </a:r>
            <a:r>
              <a:rPr lang="ru-RU" dirty="0"/>
              <a:t> </a:t>
            </a:r>
            <a:r>
              <a:rPr lang="ru-RU" b="1" dirty="0" err="1"/>
              <a:t>қайта</a:t>
            </a:r>
            <a:r>
              <a:rPr lang="ru-RU" b="1" dirty="0"/>
              <a:t> </a:t>
            </a:r>
            <a:r>
              <a:rPr lang="ru-RU" b="1" dirty="0" err="1"/>
              <a:t>қолдану</a:t>
            </a:r>
            <a:endParaRPr lang="ru-RU" dirty="0"/>
          </a:p>
          <a:p>
            <a:r>
              <a:rPr lang="ru-RU" dirty="0" err="1"/>
              <a:t>Қателерді</a:t>
            </a:r>
            <a:r>
              <a:rPr lang="ru-RU" dirty="0"/>
              <a:t> </a:t>
            </a:r>
            <a:r>
              <a:rPr lang="ru-RU" b="1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жобаны</a:t>
            </a:r>
            <a:r>
              <a:rPr lang="ru-RU" dirty="0"/>
              <a:t> </a:t>
            </a:r>
            <a:r>
              <a:rPr lang="ru-RU" b="1" dirty="0" err="1"/>
              <a:t>жылдам</a:t>
            </a:r>
            <a:r>
              <a:rPr lang="ru-RU" b="1" dirty="0"/>
              <a:t> </a:t>
            </a:r>
            <a:r>
              <a:rPr lang="ru-RU" b="1" dirty="0" err="1"/>
              <a:t>дамыту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971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BBE64D4-AEAD-44DF-A168-1DE57C18F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529227"/>
              </p:ext>
            </p:extLst>
          </p:nvPr>
        </p:nvGraphicFramePr>
        <p:xfrm>
          <a:off x="838200" y="1761014"/>
          <a:ext cx="10515600" cy="265176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05139477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69429350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512658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 err="1"/>
                        <a:t>Салыстыру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/>
                        <a:t>Кітапхана (</a:t>
                      </a:r>
                      <a:r>
                        <a:rPr lang="en-US" b="1"/>
                        <a:t>Library)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/>
                        <a:t>Фреймворк (</a:t>
                      </a:r>
                      <a:r>
                        <a:rPr lang="en-US" b="1"/>
                        <a:t>Framework)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2852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Басқару бағыты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Бағдарламашы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кітапхананы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басқарады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Фреймворк бағдарламаны басқарады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011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Құрылым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Еркін, қалауыңша қолданасың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Белгілі бір құрылым мен ереже бар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886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Мысалдар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jQuery, Lodash, Axios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React, Angular, Vue, Django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498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Код </a:t>
                      </a:r>
                      <a:r>
                        <a:rPr lang="ru-RU" dirty="0" err="1"/>
                        <a:t>бағыты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«Мен кітапхананы шақырамын»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«Фреймворк </a:t>
                      </a:r>
                      <a:r>
                        <a:rPr lang="ru-RU" dirty="0" err="1"/>
                        <a:t>менің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кодымды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шақырады</a:t>
                      </a:r>
                      <a:r>
                        <a:rPr lang="ru-RU" dirty="0"/>
                        <a:t>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922555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CCEF961-060A-412D-86A5-63CEE4E9A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774" y="669052"/>
            <a:ext cx="790953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Фреймворк пен </a:t>
            </a:r>
            <a:r>
              <a:rPr kumimoji="0" lang="ru-RU" altLang="ru-RU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кітапхана</a:t>
            </a: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айырмашылығы</a:t>
            </a:r>
            <a:endParaRPr kumimoji="0" lang="ru-RU" altLang="ru-RU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144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B113CB-A557-4DF9-A1A9-A7ADC56D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880D2B-09A6-4374-94C9-E63155293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3772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1115</Words>
  <Application>Microsoft Office PowerPoint</Application>
  <PresentationFormat>Широкоэкранный</PresentationFormat>
  <Paragraphs>162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Дәріс. JavaScript кітапханалары </vt:lpstr>
      <vt:lpstr>JavaScript кітапханалары түсінігі</vt:lpstr>
      <vt:lpstr>Презентация PowerPoint</vt:lpstr>
      <vt:lpstr>Кітапхананы қалай қосамыз?</vt:lpstr>
      <vt:lpstr>JavaScript кітапханалары</vt:lpstr>
      <vt:lpstr>Презентация PowerPoint</vt:lpstr>
      <vt:lpstr>Презентация PowerPoint</vt:lpstr>
      <vt:lpstr>Презентация PowerPoint</vt:lpstr>
      <vt:lpstr>Негізгі артықшылықтары </vt:lpstr>
      <vt:lpstr>Презентация PowerPoint</vt:lpstr>
      <vt:lpstr>Презентация PowerPoint</vt:lpstr>
      <vt:lpstr>Фреймворк (Framework)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 кітапханалары </dc:title>
  <dc:creator>Думан Рахметкалиев</dc:creator>
  <cp:lastModifiedBy>Думан Рахметкалиев</cp:lastModifiedBy>
  <cp:revision>8</cp:revision>
  <dcterms:created xsi:type="dcterms:W3CDTF">2025-11-06T11:38:16Z</dcterms:created>
  <dcterms:modified xsi:type="dcterms:W3CDTF">2025-11-07T11:42:45Z</dcterms:modified>
</cp:coreProperties>
</file>